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59" r:id="rId3"/>
    <p:sldId id="291" r:id="rId4"/>
    <p:sldId id="257" r:id="rId5"/>
    <p:sldId id="269" r:id="rId6"/>
    <p:sldId id="300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96" autoAdjust="0"/>
  </p:normalViewPr>
  <p:slideViewPr>
    <p:cSldViewPr snapToGrid="0" snapToObjects="1">
      <p:cViewPr>
        <p:scale>
          <a:sx n="100" d="100"/>
          <a:sy n="100" d="100"/>
        </p:scale>
        <p:origin x="-288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C1AC5-E2A1-B84F-8B65-E4B12B2AB786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59D30-7BC6-BC47-8CB8-0A5DA39EA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32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9D30-7BC6-BC47-8CB8-0A5DA39EA5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Accessibility: The Inclusive Museum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 one survives without community and no community thrives without the individual.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426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Visitors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The </a:t>
            </a:r>
            <a:r>
              <a:rPr lang="en-US" dirty="0" smtClean="0"/>
              <a:t>welcome</a:t>
            </a:r>
          </a:p>
          <a:p>
            <a:r>
              <a:rPr lang="en-US" dirty="0" smtClean="0"/>
              <a:t>Roles &amp; responsibilities within partnerships?</a:t>
            </a:r>
          </a:p>
          <a:p>
            <a:r>
              <a:rPr lang="en-US" dirty="0"/>
              <a:t>Training/raising awareness</a:t>
            </a:r>
          </a:p>
          <a:p>
            <a:r>
              <a:rPr lang="en-US" dirty="0"/>
              <a:t>Programming</a:t>
            </a:r>
          </a:p>
          <a:p>
            <a:r>
              <a:rPr lang="en-US" dirty="0" smtClean="0"/>
              <a:t>Exhibitions</a:t>
            </a:r>
          </a:p>
          <a:p>
            <a:r>
              <a:rPr lang="en-US" dirty="0" smtClean="0"/>
              <a:t>Communication/Marketing</a:t>
            </a:r>
          </a:p>
          <a:p>
            <a:r>
              <a:rPr lang="en-US" dirty="0" smtClean="0"/>
              <a:t>The building</a:t>
            </a:r>
          </a:p>
          <a:p>
            <a:r>
              <a:rPr lang="en-US" dirty="0"/>
              <a:t>Volunteers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04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53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 groups for stroke survivors and their </a:t>
            </a:r>
            <a:r>
              <a:rPr lang="en-US" dirty="0" err="1" smtClean="0"/>
              <a:t>carers</a:t>
            </a:r>
            <a:endParaRPr lang="en-US" dirty="0"/>
          </a:p>
        </p:txBody>
      </p:sp>
      <p:pic>
        <p:nvPicPr>
          <p:cNvPr id="5" name="Content Placeholder 4" descr="DSCN0160.jpg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Content Placeholder 5" descr="DSCN0240.jpg"/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9620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cares? If you only see the illness you miss the person</a:t>
            </a:r>
            <a:endParaRPr lang="en-US" dirty="0"/>
          </a:p>
        </p:txBody>
      </p:sp>
      <p:pic>
        <p:nvPicPr>
          <p:cNvPr id="8" name="Content Placeholder 7" descr="IMG_0639.JPG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Content Placeholder 6" descr="IMG_0640.JPG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33787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Visitors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The </a:t>
            </a:r>
            <a:r>
              <a:rPr lang="en-US" dirty="0" smtClean="0"/>
              <a:t>welcome</a:t>
            </a:r>
          </a:p>
          <a:p>
            <a:r>
              <a:rPr lang="en-US" dirty="0" smtClean="0"/>
              <a:t>Roles &amp; responsibilities within partnerships?</a:t>
            </a:r>
          </a:p>
          <a:p>
            <a:r>
              <a:rPr lang="en-US" dirty="0"/>
              <a:t>Training/raising awareness</a:t>
            </a:r>
          </a:p>
          <a:p>
            <a:r>
              <a:rPr lang="en-US" dirty="0"/>
              <a:t>Programming</a:t>
            </a:r>
          </a:p>
          <a:p>
            <a:r>
              <a:rPr lang="en-US" dirty="0" smtClean="0"/>
              <a:t>Exhibitions</a:t>
            </a:r>
          </a:p>
          <a:p>
            <a:r>
              <a:rPr lang="en-US" dirty="0" smtClean="0"/>
              <a:t>Communication/Marketing</a:t>
            </a:r>
          </a:p>
          <a:p>
            <a:r>
              <a:rPr lang="en-US" dirty="0" smtClean="0"/>
              <a:t>The building</a:t>
            </a:r>
          </a:p>
          <a:p>
            <a:r>
              <a:rPr lang="en-US" dirty="0"/>
              <a:t>Volunteers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533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693795"/>
            <a:ext cx="3300984" cy="4856105"/>
          </a:xfrm>
        </p:spPr>
        <p:txBody>
          <a:bodyPr>
            <a:normAutofit/>
          </a:bodyPr>
          <a:lstStyle/>
          <a:p>
            <a:r>
              <a:rPr lang="en-US" sz="1800" dirty="0" err="1"/>
              <a:t>ArtMED</a:t>
            </a:r>
            <a:r>
              <a:rPr lang="en-US" sz="1800" dirty="0"/>
              <a:t> – a </a:t>
            </a:r>
            <a:r>
              <a:rPr lang="en-US" sz="1800" dirty="0" err="1"/>
              <a:t>programme</a:t>
            </a:r>
            <a:r>
              <a:rPr lang="en-US" sz="1800" dirty="0"/>
              <a:t> of workshops and courses that engage with themes of interest for people working and/or studying in health and social care. Art MED uses different art forms to provide a non clinical approach toward medicine and healthcare.</a:t>
            </a:r>
          </a:p>
        </p:txBody>
      </p:sp>
      <p:pic>
        <p:nvPicPr>
          <p:cNvPr id="6" name="Picture Placeholder 5" descr="Aesthetics Classes Online V2.pdf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2717800"/>
            <a:ext cx="3300573" cy="29348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45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42900"/>
            <a:ext cx="7024744" cy="1827764"/>
          </a:xfrm>
        </p:spPr>
        <p:txBody>
          <a:bodyPr>
            <a:noAutofit/>
          </a:bodyPr>
          <a:lstStyle/>
          <a:p>
            <a:r>
              <a:rPr lang="en-US" sz="2800" dirty="0" smtClean="0"/>
              <a:t>Access to culture, science and museums still remains the preserve of the society’s most advantaged groups.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Manchester Museum and the Whitworth Art Gallery are devoted to promoting equality and diversity, access and accessibility and making our collections work harder for us.</a:t>
            </a:r>
          </a:p>
          <a:p>
            <a:r>
              <a:rPr lang="en-US" dirty="0" smtClean="0"/>
              <a:t>Social </a:t>
            </a:r>
            <a:r>
              <a:rPr lang="en-US" dirty="0"/>
              <a:t>responsibility describes the way we are making a difference to the social and economic well-being of our communities through our teaching, research and public events and activities. </a:t>
            </a:r>
          </a:p>
        </p:txBody>
      </p:sp>
    </p:spTree>
    <p:extLst>
      <p:ext uri="{BB962C8B-B14F-4D97-AF65-F5344CB8AC3E}">
        <p14:creationId xmlns:p14="http://schemas.microsoft.com/office/powerpoint/2010/main" xmlns="" val="309820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Visitors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The </a:t>
            </a:r>
            <a:r>
              <a:rPr lang="en-US" dirty="0" smtClean="0"/>
              <a:t>welcome</a:t>
            </a:r>
          </a:p>
          <a:p>
            <a:r>
              <a:rPr lang="en-US" dirty="0" smtClean="0"/>
              <a:t>Roles &amp; responsibilities within partnerships?</a:t>
            </a:r>
          </a:p>
          <a:p>
            <a:r>
              <a:rPr lang="en-US" dirty="0"/>
              <a:t>Training/raising awareness</a:t>
            </a:r>
          </a:p>
          <a:p>
            <a:r>
              <a:rPr lang="en-US" dirty="0"/>
              <a:t>Programming</a:t>
            </a:r>
          </a:p>
          <a:p>
            <a:r>
              <a:rPr lang="en-US" dirty="0" smtClean="0"/>
              <a:t>Exhibitions</a:t>
            </a:r>
          </a:p>
          <a:p>
            <a:r>
              <a:rPr lang="en-US" dirty="0" smtClean="0"/>
              <a:t>Communication/Marketing</a:t>
            </a:r>
          </a:p>
          <a:p>
            <a:r>
              <a:rPr lang="en-US" dirty="0" smtClean="0"/>
              <a:t>The building</a:t>
            </a:r>
          </a:p>
          <a:p>
            <a:r>
              <a:rPr lang="en-US" dirty="0"/>
              <a:t>Volunteers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854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Visitor Diversity in the Inclusive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Community of Users – who might these be?</a:t>
            </a:r>
          </a:p>
          <a:p>
            <a:r>
              <a:rPr lang="en-US" dirty="0" smtClean="0"/>
              <a:t>Visitors of today are </a:t>
            </a:r>
            <a:r>
              <a:rPr lang="en-US" dirty="0" err="1" smtClean="0"/>
              <a:t>recognisably</a:t>
            </a:r>
            <a:r>
              <a:rPr lang="en-US" dirty="0" smtClean="0"/>
              <a:t> more diverse</a:t>
            </a:r>
          </a:p>
          <a:p>
            <a:r>
              <a:rPr lang="en-US" dirty="0" smtClean="0"/>
              <a:t>Health &amp; Culture </a:t>
            </a:r>
            <a:r>
              <a:rPr lang="en-US" dirty="0" err="1" smtClean="0"/>
              <a:t>programme</a:t>
            </a:r>
            <a:r>
              <a:rPr lang="en-US" dirty="0" smtClean="0"/>
              <a:t> has a strong focus on:</a:t>
            </a:r>
          </a:p>
          <a:p>
            <a:pPr lvl="4"/>
            <a:r>
              <a:rPr lang="en-US" dirty="0" smtClean="0"/>
              <a:t>Hospital community – staff, patients &amp; visitors</a:t>
            </a:r>
          </a:p>
          <a:p>
            <a:pPr lvl="4"/>
            <a:r>
              <a:rPr lang="en-US" dirty="0" smtClean="0"/>
              <a:t>People with dementia and their </a:t>
            </a:r>
            <a:r>
              <a:rPr lang="en-US" dirty="0" err="1" smtClean="0"/>
              <a:t>carers</a:t>
            </a:r>
            <a:endParaRPr lang="en-US" dirty="0" smtClean="0"/>
          </a:p>
          <a:p>
            <a:pPr lvl="4"/>
            <a:r>
              <a:rPr lang="en-US" dirty="0" smtClean="0"/>
              <a:t>Stroke survivors</a:t>
            </a:r>
          </a:p>
          <a:p>
            <a:pPr lvl="4"/>
            <a:r>
              <a:rPr lang="en-US" dirty="0" smtClean="0"/>
              <a:t>Mental health issues</a:t>
            </a:r>
          </a:p>
          <a:p>
            <a:pPr lvl="4"/>
            <a:r>
              <a:rPr lang="en-US" dirty="0" smtClean="0"/>
              <a:t>Students and professionals from the health and social care sector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1989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Culture Shots – a week long series of free events, bringing art and culture into the hospital environment.</a:t>
            </a:r>
            <a:endParaRPr lang="en-US" sz="2800" dirty="0"/>
          </a:p>
        </p:txBody>
      </p:sp>
      <p:pic>
        <p:nvPicPr>
          <p:cNvPr id="4" name="Content Placeholder 3" descr="Enhancing the Hospital Environment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93943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Good health stems from much more than just a healthy body. Cultural experiences can enable individuals to express their individuality, connect with others and even develop emotional resilience</a:t>
            </a:r>
            <a:endParaRPr lang="en-US" sz="2000" dirty="0"/>
          </a:p>
        </p:txBody>
      </p:sp>
      <p:pic>
        <p:nvPicPr>
          <p:cNvPr id="5" name="Picture Placeholder 4" descr="IMG_2040.JPG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13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714202"/>
          </a:xfrm>
        </p:spPr>
        <p:txBody>
          <a:bodyPr/>
          <a:lstStyle/>
          <a:p>
            <a:r>
              <a:rPr lang="en-AU" dirty="0" smtClean="0"/>
              <a:t>DESIGN YOUR</a:t>
            </a:r>
            <a:br>
              <a:rPr lang="en-AU" dirty="0" smtClean="0"/>
            </a:br>
            <a:r>
              <a:rPr lang="en-AU" dirty="0" smtClean="0"/>
              <a:t>MONTESSORI  ACTIVITY</a:t>
            </a:r>
            <a:endParaRPr lang="en-AU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9044"/>
            <a:ext cx="4032250" cy="3024187"/>
          </a:xfrm>
          <a:prstGeom prst="rect">
            <a:avLst/>
          </a:prstGeom>
          <a:noFill/>
        </p:spPr>
      </p:pic>
      <p:pic>
        <p:nvPicPr>
          <p:cNvPr id="6" name="Content Placeholder 5" descr="P100066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1850" y="2657231"/>
            <a:ext cx="4033838" cy="2800838"/>
          </a:xfrm>
          <a:prstGeom prst="rect">
            <a:avLst/>
          </a:prstGeom>
          <a:noFill/>
        </p:spPr>
      </p:pic>
      <p:pic>
        <p:nvPicPr>
          <p:cNvPr id="3" name="Picture 2" descr="Culture Shot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49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Visitors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The </a:t>
            </a:r>
            <a:r>
              <a:rPr lang="en-US" dirty="0" smtClean="0"/>
              <a:t>welcome</a:t>
            </a:r>
          </a:p>
          <a:p>
            <a:r>
              <a:rPr lang="en-US" dirty="0" smtClean="0"/>
              <a:t>Roles &amp; responsibilities within partnerships?</a:t>
            </a:r>
          </a:p>
          <a:p>
            <a:r>
              <a:rPr lang="en-US" dirty="0"/>
              <a:t>Training/raising awareness</a:t>
            </a:r>
          </a:p>
          <a:p>
            <a:r>
              <a:rPr lang="en-US" dirty="0"/>
              <a:t>Programming</a:t>
            </a:r>
          </a:p>
          <a:p>
            <a:r>
              <a:rPr lang="en-US" dirty="0" smtClean="0"/>
              <a:t>Exhibitions</a:t>
            </a:r>
          </a:p>
          <a:p>
            <a:r>
              <a:rPr lang="en-US" dirty="0" smtClean="0"/>
              <a:t>Communication/Marketing</a:t>
            </a:r>
          </a:p>
          <a:p>
            <a:r>
              <a:rPr lang="en-US" dirty="0" smtClean="0"/>
              <a:t>The building</a:t>
            </a:r>
          </a:p>
          <a:p>
            <a:r>
              <a:rPr lang="en-US" dirty="0"/>
              <a:t>Volunteers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F4_4743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00" y="0"/>
            <a:ext cx="84582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19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12236"/>
          </a:xfrm>
        </p:spPr>
        <p:txBody>
          <a:bodyPr/>
          <a:lstStyle/>
          <a:p>
            <a:r>
              <a:rPr lang="en-US" dirty="0" smtClean="0"/>
              <a:t>Coffee, Cake &amp;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offee, Cake &amp; Cult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00" y="1905000"/>
            <a:ext cx="83312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533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147</TotalTime>
  <Words>376</Words>
  <Application>Microsoft Office PowerPoint</Application>
  <PresentationFormat>On-screen Show (4:3)</PresentationFormat>
  <Paragraphs>85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Accessibility: The Inclusive Museum</vt:lpstr>
      <vt:lpstr>Access to culture, science and museums still remains the preserve of the society’s most advantaged groups. </vt:lpstr>
      <vt:lpstr>Things to consider….</vt:lpstr>
      <vt:lpstr>Visitor Diversity in the Inclusive Museum</vt:lpstr>
      <vt:lpstr>Culture Shots – a week long series of free events, bringing art and culture into the hospital environment.</vt:lpstr>
      <vt:lpstr>Good health stems from much more than just a healthy body. Cultural experiences can enable individuals to express their individuality, connect with others and even develop emotional resilience</vt:lpstr>
      <vt:lpstr>DESIGN YOUR MONTESSORI  ACTIVITY</vt:lpstr>
      <vt:lpstr>Things to consider….</vt:lpstr>
      <vt:lpstr>Coffee, Cake &amp; Culture</vt:lpstr>
      <vt:lpstr>Things to consider….</vt:lpstr>
      <vt:lpstr>Art groups for stroke survivors and their carers</vt:lpstr>
      <vt:lpstr>Who cares? If you only see the illness you miss the person</vt:lpstr>
      <vt:lpstr>Things to consider….</vt:lpstr>
      <vt:lpstr>ArtMED – a programme of workshops and courses that engage with themes of interest for people working and/or studying in health and social care. Art MED uses different art forms to provide a non clinical approach toward medicine and healthcare.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Accessibility: The Inclusive Museum</dc:title>
  <dc:creator>Wendy Gallager</dc:creator>
  <cp:lastModifiedBy>Lyndsey Clark</cp:lastModifiedBy>
  <cp:revision>18</cp:revision>
  <dcterms:created xsi:type="dcterms:W3CDTF">2015-03-29T14:25:08Z</dcterms:created>
  <dcterms:modified xsi:type="dcterms:W3CDTF">2015-12-01T16:01:13Z</dcterms:modified>
</cp:coreProperties>
</file>